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3"/>
    <p:sldId id="264" r:id="rId4"/>
  </p:sldIdLst>
  <p:sldSz cx="30600650" cy="4320032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800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7127-B233-47FD-B610-F21FCA5070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F24B-CE5F-4F78-AB8B-42C90FCD7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0E77B-242F-42CF-844A-4CB9F0686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C153-7422-4121-A174-DD0F216E04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DCF5-38EA-4057-A2E8-BC0500664B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16E-B5A1-4D25-8BF9-C6C6406D0E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795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DCF5-38EA-4057-A2E8-BC0500664B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6466" y="40040601"/>
            <a:ext cx="1032771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1709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816E-B5A1-4D25-8BF9-C6C6406D0EB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论文标准展板02--85x120cm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0591125" cy="43200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3060065" rtl="0" eaLnBrk="1" latinLnBrk="0" hangingPunct="1">
        <a:lnSpc>
          <a:spcPct val="90000"/>
        </a:lnSpc>
        <a:spcBef>
          <a:spcPct val="0"/>
        </a:spcBef>
        <a:buNone/>
        <a:defRPr sz="14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175" indent="-765175" algn="l" defTabSz="3060065" rtl="0" eaLnBrk="1" latinLnBrk="0" hangingPunct="1">
        <a:lnSpc>
          <a:spcPct val="90000"/>
        </a:lnSpc>
        <a:spcBef>
          <a:spcPts val="3345"/>
        </a:spcBef>
        <a:buFont typeface="Arial" panose="020B0604020202020204" pitchFamily="34" charset="0"/>
        <a:buChar char="•"/>
        <a:defRPr sz="9370" kern="1200">
          <a:solidFill>
            <a:schemeClr val="tx1"/>
          </a:solidFill>
          <a:latin typeface="+mn-lt"/>
          <a:ea typeface="+mn-ea"/>
          <a:cs typeface="+mn-cs"/>
        </a:defRPr>
      </a:lvl1pPr>
      <a:lvl2pPr marL="2294890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8030" kern="1200">
          <a:solidFill>
            <a:schemeClr val="tx1"/>
          </a:solidFill>
          <a:latin typeface="+mn-lt"/>
          <a:ea typeface="+mn-ea"/>
          <a:cs typeface="+mn-cs"/>
        </a:defRPr>
      </a:lvl2pPr>
      <a:lvl3pPr marL="3825240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695" kern="1200">
          <a:solidFill>
            <a:schemeClr val="tx1"/>
          </a:solidFill>
          <a:latin typeface="+mn-lt"/>
          <a:ea typeface="+mn-ea"/>
          <a:cs typeface="+mn-cs"/>
        </a:defRPr>
      </a:lvl3pPr>
      <a:lvl4pPr marL="5354955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4pPr>
      <a:lvl5pPr marL="6885305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5pPr>
      <a:lvl6pPr marL="8415020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6pPr>
      <a:lvl7pPr marL="9945370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7pPr>
      <a:lvl8pPr marL="11475085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8pPr>
      <a:lvl9pPr marL="13005435" indent="-765175" algn="l" defTabSz="3060065" rtl="0" eaLnBrk="1" latinLnBrk="0" hangingPunct="1">
        <a:lnSpc>
          <a:spcPct val="90000"/>
        </a:lnSpc>
        <a:spcBef>
          <a:spcPts val="1675"/>
        </a:spcBef>
        <a:buFont typeface="Arial" panose="020B0604020202020204" pitchFamily="34" charset="0"/>
        <a:buChar char="•"/>
        <a:defRPr sz="6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1pPr>
      <a:lvl2pPr marL="1529715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2pPr>
      <a:lvl3pPr marL="3060065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3pPr>
      <a:lvl4pPr marL="4589780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4pPr>
      <a:lvl5pPr marL="6120130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5pPr>
      <a:lvl6pPr marL="7649845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6pPr>
      <a:lvl7pPr marL="9180195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7pPr>
      <a:lvl8pPr marL="10709910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algn="l" defTabSz="3060065" rtl="0" eaLnBrk="1" latinLnBrk="0" hangingPunct="1">
        <a:defRPr sz="6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rcRect b="87640"/>
          <a:stretch>
            <a:fillRect/>
          </a:stretch>
        </p:blipFill>
        <p:spPr>
          <a:xfrm>
            <a:off x="2896870" y="8470265"/>
            <a:ext cx="25123775" cy="412178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rcRect t="12360" r="47565"/>
          <a:stretch>
            <a:fillRect/>
          </a:stretch>
        </p:blipFill>
        <p:spPr>
          <a:xfrm>
            <a:off x="2581275" y="12727305"/>
            <a:ext cx="13173710" cy="292258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/>
          <a:srcRect l="52256" t="12223"/>
          <a:stretch>
            <a:fillRect/>
          </a:stretch>
        </p:blipFill>
        <p:spPr>
          <a:xfrm>
            <a:off x="16521430" y="12681585"/>
            <a:ext cx="11995150" cy="29271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0fc35bb-a97b-443e-9dc9-9b7d95e327a5"/>
  <p:tag name="COMMONDATA" val="eyJoZGlkIjoiNmMzN2U5MGIzMzkwMzEyOGQyYWM2ZGIzYWFkYjEyZDIifQ=="/>
  <p:tag name="commondata" val="eyJoZGlkIjoiMTJjOWE2Mzk5NTExMzMyYzk5OTA0ODgzMTYzNzczM2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0</Words>
  <Application>WPS 演示</Application>
  <PresentationFormat>自定义</PresentationFormat>
  <Paragraphs>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罗根</dc:creator>
  <cp:lastModifiedBy>Hua</cp:lastModifiedBy>
  <cp:revision>10</cp:revision>
  <dcterms:created xsi:type="dcterms:W3CDTF">2023-05-22T06:49:00Z</dcterms:created>
  <dcterms:modified xsi:type="dcterms:W3CDTF">2024-04-10T10:51:31Z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64221388CF804519A117984381AD182C_13</vt:lpwstr>
  </property>
  <property fmtid="{D5CDD505-2E9C-101B-9397-08002B2CF9AE}" pid="3" name="KSOProductBuildVer">
    <vt:lpwstr>2052-12.1.0.16417</vt:lpwstr>
  </property>
</Properties>
</file>